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dirty="0" smtClean="0"/>
              <a:t>Результативность  за 2020-2021 учебный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2921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Компьютерная грамотность</a:t>
            </a:r>
            <a:endParaRPr lang="ru-RU" dirty="0"/>
          </a:p>
        </p:txBody>
      </p:sp>
      <p:pic>
        <p:nvPicPr>
          <p:cNvPr id="1026" name="Picture 2" descr="C:\Users\татьяна\Desktop\Новая папка\3 степень Шагарова Мануйлова сош 2 Альметьевск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268760"/>
            <a:ext cx="3358669" cy="2332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татьяна\Desktop\Новая папка\IMG-20210822-WA00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800" y="4005065"/>
            <a:ext cx="3407355" cy="2365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татьяна\Desktop\Новая папка\IMG-20210822-WA00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993616"/>
            <a:ext cx="3423843" cy="2377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5716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Милли </a:t>
            </a:r>
            <a:r>
              <a:rPr lang="ru-RU" dirty="0" err="1" smtClean="0"/>
              <a:t>мультфест</a:t>
            </a:r>
            <a:endParaRPr lang="ru-RU" dirty="0"/>
          </a:p>
        </p:txBody>
      </p:sp>
      <p:pic>
        <p:nvPicPr>
          <p:cNvPr id="2050" name="Picture 2" descr="C:\Users\татьяна\Desktop\Новая папка\IMG-20210423-WA00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4365103"/>
            <a:ext cx="3312368" cy="212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татьяна\Desktop\Новая папка\IMG_20210213_1647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278" y="4365103"/>
            <a:ext cx="3918170" cy="2109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татьяна\Desktop\Новая папка\IMG-20210213-WA00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124744"/>
            <a:ext cx="4449627" cy="2880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825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татьяна\Desktop\Новая папка\IMG-20210822-WA00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260649"/>
            <a:ext cx="1853372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татьяна\Desktop\Новая папка\IMG-20210822-WA00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823883"/>
            <a:ext cx="1893331" cy="3891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татьяна\Desktop\Новая папка\IMG-20210822-WA00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4664"/>
            <a:ext cx="1935703" cy="3978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татьяна\Desktop\Новая папка\IMG-20210822-WA00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753556"/>
            <a:ext cx="1927544" cy="39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3176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татьяна\Desktop\Новая папка\IMG-20210822-WA00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5536" y="2898829"/>
            <a:ext cx="2740028" cy="365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татьяна\Desktop\Новая папка\IMG-20210822-WA00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116" y="2898829"/>
            <a:ext cx="2759615" cy="3679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татьяна\Desktop\Новая папка\IMG-20210822-WA00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832" y="332656"/>
            <a:ext cx="2994023" cy="399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32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6632"/>
            <a:ext cx="3511548" cy="2554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C:\Users\татьяна\Desktop\Новая папка\IMG-20210609-WA00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326" y="2823261"/>
            <a:ext cx="2957205" cy="3942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450" y="548680"/>
            <a:ext cx="2882900" cy="604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540097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</TotalTime>
  <Words>9</Words>
  <Application>Microsoft Office PowerPoint</Application>
  <PresentationFormat>Экран (4:3)</PresentationFormat>
  <Paragraphs>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Результативность  за 2020-2021 учебный год</vt:lpstr>
      <vt:lpstr>Компьютерная грамотность</vt:lpstr>
      <vt:lpstr>Милли мультфест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Результативность  за 2020-2021 учебный год</dc:title>
  <dc:creator>Лилия</dc:creator>
  <cp:lastModifiedBy>татьяна</cp:lastModifiedBy>
  <cp:revision>4</cp:revision>
  <dcterms:created xsi:type="dcterms:W3CDTF">2021-08-24T07:05:54Z</dcterms:created>
  <dcterms:modified xsi:type="dcterms:W3CDTF">2022-02-04T08:34:40Z</dcterms:modified>
</cp:coreProperties>
</file>